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slide" Target="slide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slide" Target="slide7.xml"/><Relationship Id="rId5" Type="http://schemas.openxmlformats.org/officeDocument/2006/relationships/image" Target="../media/image5.jpeg"/><Relationship Id="rId10" Type="http://schemas.openxmlformats.org/officeDocument/2006/relationships/slide" Target="slide6.xml"/><Relationship Id="rId4" Type="http://schemas.openxmlformats.org/officeDocument/2006/relationships/image" Target="../media/image4.jpeg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8.jpeg"/><Relationship Id="rId4" Type="http://schemas.openxmlformats.org/officeDocument/2006/relationships/slide" Target="slide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3.jpeg"/><Relationship Id="rId4" Type="http://schemas.openxmlformats.org/officeDocument/2006/relationships/slide" Target="slide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slide" Target="slide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32856"/>
            <a:ext cx="8445624" cy="36004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Bahnschrift SemiBold Condensed" pitchFamily="34" charset="0"/>
              </a:rPr>
              <a:t>ЭЛЕКТРОННАЯ ЛАБОРАТОРИЯ</a:t>
            </a:r>
            <a:r>
              <a:rPr lang="ru-RU" dirty="0" smtClean="0">
                <a:latin typeface="Bahnschrift SemiBold Condensed" pitchFamily="34" charset="0"/>
              </a:rPr>
              <a:t/>
            </a:r>
            <a:br>
              <a:rPr lang="ru-RU" dirty="0" smtClean="0">
                <a:latin typeface="Bahnschrift SemiBold Condensed" pitchFamily="34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Bahnschrift SemiBold" pitchFamily="34" charset="0"/>
              </a:rPr>
              <a:t>«</a:t>
            </a:r>
            <a:r>
              <a:rPr lang="ru-RU" sz="6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ahnschrift SemiBold" pitchFamily="34" charset="0"/>
              </a:rPr>
              <a:t>В</a:t>
            </a: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  <a:latin typeface="Bahnschrift SemiBold" pitchFamily="34" charset="0"/>
              </a:rPr>
              <a:t>С</a:t>
            </a:r>
            <a:r>
              <a:rPr lang="ru-RU" sz="6000" dirty="0" smtClean="0">
                <a:solidFill>
                  <a:srgbClr val="FFFF00"/>
                </a:solidFill>
                <a:latin typeface="Bahnschrift SemiBold" pitchFamily="34" charset="0"/>
              </a:rPr>
              <a:t>Е </a:t>
            </a:r>
            <a:r>
              <a:rPr lang="ru-RU" sz="6000" dirty="0" smtClean="0">
                <a:solidFill>
                  <a:srgbClr val="0070C0"/>
                </a:solidFill>
                <a:latin typeface="Bahnschrift SemiBold" pitchFamily="34" charset="0"/>
              </a:rPr>
              <a:t>Ц</a:t>
            </a:r>
            <a:r>
              <a:rPr lang="ru-RU" sz="6000" dirty="0" smtClean="0">
                <a:solidFill>
                  <a:srgbClr val="92D050"/>
                </a:solidFill>
                <a:latin typeface="Bahnschrift SemiBold" pitchFamily="34" charset="0"/>
              </a:rPr>
              <a:t>В</a:t>
            </a:r>
            <a:r>
              <a:rPr lang="ru-RU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ahnschrift SemiBold" pitchFamily="34" charset="0"/>
              </a:rPr>
              <a:t>Е</a:t>
            </a:r>
            <a:r>
              <a:rPr lang="ru-RU" sz="6000" dirty="0" smtClean="0">
                <a:solidFill>
                  <a:srgbClr val="7030A0"/>
                </a:solidFill>
                <a:latin typeface="Bahnschrift SemiBold" pitchFamily="34" charset="0"/>
              </a:rPr>
              <a:t>Т</a:t>
            </a:r>
            <a:r>
              <a:rPr lang="ru-RU" sz="6000" dirty="0" smtClean="0">
                <a:solidFill>
                  <a:srgbClr val="FF0000"/>
                </a:solidFill>
                <a:latin typeface="Bahnschrift SemiBold" pitchFamily="34" charset="0"/>
              </a:rPr>
              <a:t>А </a:t>
            </a:r>
            <a:r>
              <a:rPr lang="ru-RU" sz="6000" dirty="0" smtClean="0">
                <a:solidFill>
                  <a:schemeClr val="bg2">
                    <a:lumMod val="75000"/>
                  </a:schemeClr>
                </a:solidFill>
                <a:latin typeface="Bahnschrift SemiBold" pitchFamily="34" charset="0"/>
              </a:rPr>
              <a:t>Р</a:t>
            </a:r>
            <a:r>
              <a:rPr lang="ru-RU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SemiBold" pitchFamily="34" charset="0"/>
              </a:rPr>
              <a:t>А</a:t>
            </a:r>
            <a:r>
              <a:rPr lang="ru-RU" sz="6000" dirty="0" smtClean="0">
                <a:solidFill>
                  <a:srgbClr val="00B0F0"/>
                </a:solidFill>
                <a:latin typeface="Bahnschrift SemiBold" pitchFamily="34" charset="0"/>
              </a:rPr>
              <a:t>Д</a:t>
            </a:r>
            <a:r>
              <a:rPr lang="ru-RU" sz="6000" dirty="0" smtClean="0">
                <a:solidFill>
                  <a:srgbClr val="E10FD7"/>
                </a:solidFill>
                <a:latin typeface="Bahnschrift SemiBold" pitchFamily="34" charset="0"/>
              </a:rPr>
              <a:t>У</a:t>
            </a:r>
            <a:r>
              <a:rPr lang="ru-RU" sz="6000" dirty="0" smtClean="0">
                <a:solidFill>
                  <a:srgbClr val="C5FA1A"/>
                </a:solidFill>
                <a:latin typeface="Bahnschrift SemiBold" pitchFamily="34" charset="0"/>
              </a:rPr>
              <a:t>Г</a:t>
            </a:r>
            <a:r>
              <a:rPr lang="ru-RU" sz="6000" dirty="0" smtClean="0">
                <a:solidFill>
                  <a:srgbClr val="33A0AF"/>
                </a:solidFill>
                <a:latin typeface="Bahnschrift SemiBold" pitchFamily="34" charset="0"/>
              </a:rPr>
              <a:t>И</a:t>
            </a:r>
            <a:r>
              <a:rPr lang="ru-RU" sz="6000" dirty="0" smtClean="0">
                <a:solidFill>
                  <a:srgbClr val="FF0000"/>
                </a:solidFill>
                <a:latin typeface="Bahnschrift SemiBold" pitchFamily="34" charset="0"/>
              </a:rPr>
              <a:t>»</a:t>
            </a:r>
            <a:br>
              <a:rPr lang="ru-RU" sz="6000" dirty="0" smtClean="0">
                <a:solidFill>
                  <a:srgbClr val="FF0000"/>
                </a:solidFill>
                <a:latin typeface="Bahnschrift SemiBold" pitchFamily="34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Бусарева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Э.Р.</a:t>
            </a:r>
            <a:endParaRPr lang="ru-RU" sz="6000" dirty="0">
              <a:latin typeface="Bahnschrift SemiBold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556792"/>
            <a:ext cx="6789440" cy="1070992"/>
          </a:xfrm>
        </p:spPr>
        <p:txBody>
          <a:bodyPr>
            <a:normAutofit/>
          </a:bodyPr>
          <a:lstStyle/>
          <a:p>
            <a:pPr algn="l"/>
            <a:r>
              <a:rPr lang="ru-RU" sz="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Монотипия</a:t>
            </a:r>
            <a:endParaRPr lang="ru-RU" sz="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4038600" cy="363326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 rot="10800000">
            <a:off x="8172400" y="5949280"/>
            <a:ext cx="79208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C:\Users\Школа47\Desktop\техники\акварель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25144"/>
            <a:ext cx="3083399" cy="1939381"/>
          </a:xfrm>
          <a:prstGeom prst="rect">
            <a:avLst/>
          </a:prstGeom>
          <a:noFill/>
        </p:spPr>
      </p:pic>
      <p:pic>
        <p:nvPicPr>
          <p:cNvPr id="9220" name="Picture 4" descr="C:\Users\Школа47\Desktop\техники\акварель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9" y="2492896"/>
            <a:ext cx="2912324" cy="1872208"/>
          </a:xfrm>
          <a:prstGeom prst="rect">
            <a:avLst/>
          </a:prstGeom>
          <a:noFill/>
        </p:spPr>
      </p:pic>
      <p:pic>
        <p:nvPicPr>
          <p:cNvPr id="2050" name="Picture 2" descr="C:\Users\Школа47\Desktop\техники\акварель\Tehnika-monotipija-risovanie-dlja-detej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492896"/>
            <a:ext cx="2303937" cy="1872208"/>
          </a:xfrm>
          <a:prstGeom prst="rect">
            <a:avLst/>
          </a:prstGeom>
          <a:noFill/>
        </p:spPr>
      </p:pic>
      <p:pic>
        <p:nvPicPr>
          <p:cNvPr id="2051" name="Picture 3" descr="C:\Users\Школа47\Desktop\техники\акварель\images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4725144"/>
            <a:ext cx="2103481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556792"/>
            <a:ext cx="6789440" cy="1070992"/>
          </a:xfrm>
        </p:spPr>
        <p:txBody>
          <a:bodyPr>
            <a:normAutofit/>
          </a:bodyPr>
          <a:lstStyle/>
          <a:p>
            <a:pPr algn="l"/>
            <a:r>
              <a:rPr lang="ru-RU" sz="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Штамповка</a:t>
            </a:r>
            <a:endParaRPr lang="ru-RU" sz="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4038600" cy="363326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 rot="10800000">
            <a:off x="8172400" y="5949280"/>
            <a:ext cx="79208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Школа47\Desktop\техники\акварель\Без названия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92896"/>
            <a:ext cx="2952328" cy="1833551"/>
          </a:xfrm>
          <a:prstGeom prst="rect">
            <a:avLst/>
          </a:prstGeom>
          <a:noFill/>
        </p:spPr>
      </p:pic>
      <p:pic>
        <p:nvPicPr>
          <p:cNvPr id="1027" name="Picture 3" descr="C:\Users\Школа47\Desktop\техники\акварель\Без названия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7" y="4517918"/>
            <a:ext cx="3024336" cy="1575377"/>
          </a:xfrm>
          <a:prstGeom prst="rect">
            <a:avLst/>
          </a:prstGeom>
          <a:noFill/>
        </p:spPr>
      </p:pic>
      <p:pic>
        <p:nvPicPr>
          <p:cNvPr id="1029" name="Picture 5" descr="C:\Users\Школа47\Desktop\техники\акварель\185800_sam_34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356992"/>
            <a:ext cx="3168352" cy="184984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556792"/>
            <a:ext cx="6789440" cy="1070992"/>
          </a:xfrm>
        </p:spPr>
        <p:txBody>
          <a:bodyPr>
            <a:normAutofit/>
          </a:bodyPr>
          <a:lstStyle/>
          <a:p>
            <a:pPr algn="l"/>
            <a:r>
              <a:rPr lang="ru-RU" sz="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 сырому</a:t>
            </a:r>
            <a:endParaRPr lang="ru-RU" sz="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4038600" cy="363326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 rot="10800000">
            <a:off x="8172400" y="5949280"/>
            <a:ext cx="79208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Школа47\Desktop\техники\акварель\442919_img_20190124_141246_h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36912"/>
            <a:ext cx="4107797" cy="3744416"/>
          </a:xfrm>
          <a:prstGeom prst="rect">
            <a:avLst/>
          </a:prstGeom>
          <a:noFill/>
        </p:spPr>
      </p:pic>
      <p:pic>
        <p:nvPicPr>
          <p:cNvPr id="3075" name="Picture 3" descr="C:\Users\Школа47\Desktop\техники\акварель\detsad-216272-14111414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11821"/>
            <a:ext cx="2520280" cy="1857899"/>
          </a:xfrm>
          <a:prstGeom prst="rect">
            <a:avLst/>
          </a:prstGeom>
          <a:noFill/>
        </p:spPr>
      </p:pic>
      <p:pic>
        <p:nvPicPr>
          <p:cNvPr id="3076" name="Picture 4" descr="C:\Users\Школа47\Desktop\техники\акварель\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437112"/>
            <a:ext cx="2592288" cy="196882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556792"/>
            <a:ext cx="6789440" cy="1070992"/>
          </a:xfrm>
        </p:spPr>
        <p:txBody>
          <a:bodyPr>
            <a:normAutofit/>
          </a:bodyPr>
          <a:lstStyle/>
          <a:p>
            <a:pPr algn="l"/>
            <a:r>
              <a:rPr lang="ru-RU" sz="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Ладошки</a:t>
            </a:r>
            <a:endParaRPr lang="ru-RU" sz="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4038600" cy="363326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 rot="10800000">
            <a:off x="8172400" y="5949280"/>
            <a:ext cx="79208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Школа47\Desktop\техники\акварель\zhivotnyie-iz-ladoshek2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92897"/>
            <a:ext cx="2952328" cy="1983964"/>
          </a:xfrm>
          <a:prstGeom prst="rect">
            <a:avLst/>
          </a:prstGeom>
          <a:noFill/>
        </p:spPr>
      </p:pic>
      <p:pic>
        <p:nvPicPr>
          <p:cNvPr id="6147" name="Picture 3" descr="C:\Users\Школа47\Desktop\техники\акварель\art-ladoshka-1024x7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3849" y="2492896"/>
            <a:ext cx="2712367" cy="1944216"/>
          </a:xfrm>
          <a:prstGeom prst="rect">
            <a:avLst/>
          </a:prstGeom>
          <a:noFill/>
        </p:spPr>
      </p:pic>
      <p:pic>
        <p:nvPicPr>
          <p:cNvPr id="6148" name="Picture 4" descr="C:\Users\Школа47\Desktop\техники\акварель\images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581128"/>
            <a:ext cx="2664296" cy="1843586"/>
          </a:xfrm>
          <a:prstGeom prst="rect">
            <a:avLst/>
          </a:prstGeom>
          <a:noFill/>
        </p:spPr>
      </p:pic>
      <p:pic>
        <p:nvPicPr>
          <p:cNvPr id="6149" name="Picture 5" descr="C:\Users\Школа47\Desktop\техники\акварель\ptitsyi-iz-ladoshek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581128"/>
            <a:ext cx="2753848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556792"/>
            <a:ext cx="6789440" cy="1070992"/>
          </a:xfrm>
        </p:spPr>
        <p:txBody>
          <a:bodyPr>
            <a:normAutofit/>
          </a:bodyPr>
          <a:lstStyle/>
          <a:p>
            <a:pPr algn="l"/>
            <a:r>
              <a:rPr lang="ru-RU" sz="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Заливка</a:t>
            </a:r>
            <a:endParaRPr lang="ru-RU" sz="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4038600" cy="363326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 rot="10800000">
            <a:off x="8172400" y="5949280"/>
            <a:ext cx="79208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Школа47\Desktop\техники\акварель\427332_img_20181130_162109_h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492896"/>
            <a:ext cx="3096344" cy="4128458"/>
          </a:xfrm>
          <a:prstGeom prst="rect">
            <a:avLst/>
          </a:prstGeom>
          <a:noFill/>
        </p:spPr>
      </p:pic>
      <p:pic>
        <p:nvPicPr>
          <p:cNvPr id="4099" name="Picture 3" descr="C:\Users\Школа47\Desktop\техники\акварель\427332_img_20181221_135145_hd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492896"/>
            <a:ext cx="2807888" cy="2108076"/>
          </a:xfrm>
          <a:prstGeom prst="rect">
            <a:avLst/>
          </a:prstGeom>
          <a:noFill/>
        </p:spPr>
      </p:pic>
      <p:pic>
        <p:nvPicPr>
          <p:cNvPr id="4100" name="Picture 4" descr="C:\Users\Школа47\Desktop\техники\акварель\168876_img_9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4653136"/>
            <a:ext cx="2867024" cy="19573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556792"/>
            <a:ext cx="6789440" cy="1070992"/>
          </a:xfrm>
        </p:spPr>
        <p:txBody>
          <a:bodyPr>
            <a:normAutofit/>
          </a:bodyPr>
          <a:lstStyle/>
          <a:p>
            <a:pPr algn="l"/>
            <a:r>
              <a:rPr lang="ru-RU" sz="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Графика</a:t>
            </a:r>
            <a:endParaRPr lang="ru-RU" sz="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4038600" cy="363326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 rot="10800000">
            <a:off x="8172400" y="5949280"/>
            <a:ext cx="79208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Школа47\Desktop\техники\акварель\depositphotos_29900945-stock-photo-abstract-colorful-felt-pen-draw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564904"/>
            <a:ext cx="2016224" cy="2016224"/>
          </a:xfrm>
          <a:prstGeom prst="rect">
            <a:avLst/>
          </a:prstGeom>
          <a:noFill/>
        </p:spPr>
      </p:pic>
      <p:pic>
        <p:nvPicPr>
          <p:cNvPr id="3075" name="Picture 3" descr="C:\Users\Школа47\Desktop\техники\акварель\artlib_gallery-205208-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597224"/>
            <a:ext cx="2808312" cy="1988890"/>
          </a:xfrm>
          <a:prstGeom prst="rect">
            <a:avLst/>
          </a:prstGeom>
          <a:noFill/>
        </p:spPr>
      </p:pic>
      <p:pic>
        <p:nvPicPr>
          <p:cNvPr id="3076" name="Picture 4" descr="C:\Users\Школа47\Desktop\техники\акварель\artlib_gallery-473954-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797152"/>
            <a:ext cx="2549547" cy="1844824"/>
          </a:xfrm>
          <a:prstGeom prst="rect">
            <a:avLst/>
          </a:prstGeom>
          <a:noFill/>
        </p:spPr>
      </p:pic>
      <p:pic>
        <p:nvPicPr>
          <p:cNvPr id="3077" name="Picture 5" descr="C:\Users\Школа47\Desktop\техники\акварель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797152"/>
            <a:ext cx="2638425" cy="17335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556792"/>
            <a:ext cx="6789440" cy="1070992"/>
          </a:xfrm>
        </p:spPr>
        <p:txBody>
          <a:bodyPr>
            <a:normAutofit/>
          </a:bodyPr>
          <a:lstStyle/>
          <a:p>
            <a:pPr algn="l"/>
            <a:r>
              <a:rPr lang="ru-RU" sz="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Орнаменты</a:t>
            </a:r>
            <a:endParaRPr lang="ru-RU" sz="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4038600" cy="363326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 rot="10800000">
            <a:off x="8172400" y="5949280"/>
            <a:ext cx="79208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Школа47\Desktop\техники\акварель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70914" y="2221573"/>
            <a:ext cx="1800200" cy="2774893"/>
          </a:xfrm>
          <a:prstGeom prst="rect">
            <a:avLst/>
          </a:prstGeom>
          <a:noFill/>
        </p:spPr>
      </p:pic>
      <p:pic>
        <p:nvPicPr>
          <p:cNvPr id="2051" name="Picture 3" descr="C:\Users\Школа47\Desktop\техники\акварель\Без назван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708920"/>
            <a:ext cx="2514600" cy="1819275"/>
          </a:xfrm>
          <a:prstGeom prst="rect">
            <a:avLst/>
          </a:prstGeom>
          <a:noFill/>
        </p:spPr>
      </p:pic>
      <p:pic>
        <p:nvPicPr>
          <p:cNvPr id="2052" name="Picture 4" descr="C:\Users\Школа47\Desktop\техники\акварель\Без названия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581128"/>
            <a:ext cx="2466975" cy="1857375"/>
          </a:xfrm>
          <a:prstGeom prst="rect">
            <a:avLst/>
          </a:prstGeom>
          <a:noFill/>
        </p:spPr>
      </p:pic>
      <p:pic>
        <p:nvPicPr>
          <p:cNvPr id="2054" name="Picture 6" descr="C:\Users\Школа47\Desktop\техники\акварель\6_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581128"/>
            <a:ext cx="3164729" cy="180575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556792"/>
            <a:ext cx="6789440" cy="1070992"/>
          </a:xfrm>
        </p:spPr>
        <p:txBody>
          <a:bodyPr>
            <a:normAutofit/>
          </a:bodyPr>
          <a:lstStyle/>
          <a:p>
            <a:pPr algn="l"/>
            <a:r>
              <a:rPr lang="ru-RU" sz="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Шрифты</a:t>
            </a:r>
            <a:endParaRPr lang="ru-RU" sz="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4038600" cy="363326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 rot="10800000">
            <a:off x="8172400" y="5949280"/>
            <a:ext cx="79208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Школа47\Desktop\техники\акварель\depositphotos_128975504-stock-illustration-felt-tip-style-childish-f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08920"/>
            <a:ext cx="2304256" cy="2304256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609600" y="2645296"/>
            <a:ext cx="4038600" cy="3633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C:\Users\Школа47\Desktop\техники\акварель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708920"/>
            <a:ext cx="1951764" cy="2384421"/>
          </a:xfrm>
          <a:prstGeom prst="rect">
            <a:avLst/>
          </a:prstGeom>
          <a:noFill/>
        </p:spPr>
      </p:pic>
      <p:pic>
        <p:nvPicPr>
          <p:cNvPr id="1029" name="Picture 5" descr="C:\Users\Школа47\Desktop\техники\акварель\images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708920"/>
            <a:ext cx="2723407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556792"/>
            <a:ext cx="6789440" cy="1070992"/>
          </a:xfrm>
        </p:spPr>
        <p:txBody>
          <a:bodyPr>
            <a:normAutofit/>
          </a:bodyPr>
          <a:lstStyle/>
          <a:p>
            <a:pPr algn="l"/>
            <a:r>
              <a:rPr lang="ru-RU" sz="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Графика</a:t>
            </a:r>
            <a:endParaRPr lang="ru-RU" sz="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4038600" cy="363326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 rot="10800000">
            <a:off x="8172400" y="5949280"/>
            <a:ext cx="79208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Школа47\Desktop\техники\акварель\mishka-shablon-po-kletochk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413026" cy="2712241"/>
          </a:xfrm>
          <a:prstGeom prst="rect">
            <a:avLst/>
          </a:prstGeom>
          <a:noFill/>
        </p:spPr>
      </p:pic>
      <p:pic>
        <p:nvPicPr>
          <p:cNvPr id="4" name="Picture 2" descr="C:\Users\Школа47\Desktop\техники\images (2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708920"/>
            <a:ext cx="2304256" cy="2398521"/>
          </a:xfrm>
          <a:prstGeom prst="rect">
            <a:avLst/>
          </a:prstGeom>
          <a:noFill/>
        </p:spPr>
      </p:pic>
      <p:pic>
        <p:nvPicPr>
          <p:cNvPr id="5" name="Picture 2" descr="C:\Users\Школа47\Desktop\техники\maxresdefaul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708920"/>
            <a:ext cx="3048177" cy="235297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556792"/>
            <a:ext cx="6789440" cy="1070992"/>
          </a:xfrm>
        </p:spPr>
        <p:txBody>
          <a:bodyPr>
            <a:normAutofit/>
          </a:bodyPr>
          <a:lstStyle/>
          <a:p>
            <a:pPr algn="l"/>
            <a:r>
              <a:rPr lang="ru-RU" sz="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Узор</a:t>
            </a:r>
            <a:endParaRPr lang="ru-RU" sz="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4038600" cy="363326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 rot="10800000">
            <a:off x="8172400" y="5949280"/>
            <a:ext cx="79208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Школа47\Desktop\техники\акварель\8235ec22909564050cdb8acceeac5ac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36912"/>
            <a:ext cx="2039807" cy="2713980"/>
          </a:xfrm>
          <a:prstGeom prst="rect">
            <a:avLst/>
          </a:prstGeom>
          <a:noFill/>
        </p:spPr>
      </p:pic>
      <p:pic>
        <p:nvPicPr>
          <p:cNvPr id="4" name="Picture 2" descr="C:\Users\Школа47\Desktop\техники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636912"/>
            <a:ext cx="2571182" cy="2736304"/>
          </a:xfrm>
          <a:prstGeom prst="rect">
            <a:avLst/>
          </a:prstGeom>
          <a:noFill/>
        </p:spPr>
      </p:pic>
      <p:pic>
        <p:nvPicPr>
          <p:cNvPr id="8" name="Picture 3" descr="C:\Users\Школа47\Desktop\техники\акварель\images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817611" y="3111381"/>
            <a:ext cx="3181185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Школа47\Desktop\техники\акварель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449876"/>
            <a:ext cx="2123728" cy="1408124"/>
          </a:xfrm>
          <a:prstGeom prst="rect">
            <a:avLst/>
          </a:prstGeom>
          <a:noFill/>
        </p:spPr>
      </p:pic>
      <p:pic>
        <p:nvPicPr>
          <p:cNvPr id="1030" name="Picture 6" descr="C:\Users\Школа47\Desktop\техники\акварель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573016"/>
            <a:ext cx="1691680" cy="1691680"/>
          </a:xfrm>
          <a:prstGeom prst="rect">
            <a:avLst/>
          </a:prstGeom>
          <a:noFill/>
        </p:spPr>
      </p:pic>
      <p:pic>
        <p:nvPicPr>
          <p:cNvPr id="1029" name="Picture 5" descr="C:\Users\Школа47\Desktop\техники\акварель\Без названия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04864"/>
            <a:ext cx="2016224" cy="1614586"/>
          </a:xfrm>
          <a:prstGeom prst="rect">
            <a:avLst/>
          </a:prstGeom>
          <a:noFill/>
        </p:spPr>
      </p:pic>
      <p:pic>
        <p:nvPicPr>
          <p:cNvPr id="1028" name="Picture 4" descr="C:\Users\Школа47\Desktop\техники\акварель\images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797152"/>
            <a:ext cx="1719635" cy="1719635"/>
          </a:xfrm>
          <a:prstGeom prst="rect">
            <a:avLst/>
          </a:prstGeom>
          <a:noFill/>
        </p:spPr>
      </p:pic>
      <p:pic>
        <p:nvPicPr>
          <p:cNvPr id="1027" name="Picture 3" descr="C:\Users\Школа47\Desktop\техники\акварель\images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005064"/>
            <a:ext cx="2021954" cy="1241551"/>
          </a:xfrm>
          <a:prstGeom prst="rect">
            <a:avLst/>
          </a:prstGeom>
          <a:noFill/>
        </p:spPr>
      </p:pic>
      <p:pic>
        <p:nvPicPr>
          <p:cNvPr id="1026" name="Picture 2" descr="C:\Users\Школа47\Desktop\техники\акварель\Без назван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276872"/>
            <a:ext cx="1953567" cy="1463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852936"/>
            <a:ext cx="4680520" cy="3528391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</a:t>
            </a:r>
            <a:r>
              <a:rPr lang="ru-RU" dirty="0" smtClean="0">
                <a:solidFill>
                  <a:srgbClr val="FF0000"/>
                </a:solidFill>
                <a:hlinkClick r:id="" action="ppaction://hlinkshowjump?jump=nextslide"/>
              </a:rPr>
              <a:t>Гуашь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                    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</a:t>
            </a:r>
            <a:r>
              <a:rPr lang="ru-RU" dirty="0" smtClean="0">
                <a:solidFill>
                  <a:srgbClr val="FF0000"/>
                </a:solidFill>
                <a:hlinkClick r:id="rId8" action="ppaction://hlinksldjump"/>
              </a:rPr>
              <a:t>Акварель</a:t>
            </a:r>
            <a:r>
              <a:rPr lang="ru-RU" dirty="0" smtClean="0">
                <a:solidFill>
                  <a:srgbClr val="FF0000"/>
                </a:solidFill>
                <a:hlinkClick r:id="" action="ppaction://hlinkshowjump?jump=lastslide"/>
              </a:rPr>
              <a:t/>
            </a:r>
            <a:br>
              <a:rPr lang="ru-RU" dirty="0" smtClean="0">
                <a:solidFill>
                  <a:srgbClr val="FF0000"/>
                </a:solidFill>
                <a:hlinkClick r:id="" action="ppaction://hlinkshowjump?jump=lastslide"/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  <a:hlinkClick r:id="rId9" action="ppaction://hlinksldjump"/>
              </a:rPr>
              <a:t>Фломастеры</a:t>
            </a:r>
            <a:br>
              <a:rPr lang="ru-RU" dirty="0" smtClean="0">
                <a:solidFill>
                  <a:srgbClr val="FF0000"/>
                </a:solidFill>
                <a:hlinkClick r:id="rId9" action="ppaction://hlinksldjump"/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67536" y="2780928"/>
            <a:ext cx="4176464" cy="3600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rgbClr val="FF0000"/>
                </a:solidFill>
                <a:hlinkClick r:id="rId10" action="ppaction://hlinksldjump"/>
              </a:rPr>
              <a:t>Карандаш</a:t>
            </a:r>
            <a:endParaRPr lang="ru-RU" sz="4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rgbClr val="FF0000"/>
                </a:solidFill>
                <a:hlinkClick r:id="rId11" action="ppaction://hlinksldjump"/>
              </a:rPr>
              <a:t>Бумага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  <a:hlinkClick r:id="rId12" action="ppaction://hlinksldjump"/>
              </a:rPr>
              <a:t>Пластилин</a:t>
            </a:r>
            <a:endParaRPr lang="ru-RU" sz="40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83568" y="1772816"/>
            <a:ext cx="806489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Выбираем материал: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556792"/>
            <a:ext cx="6789440" cy="1070992"/>
          </a:xfrm>
        </p:spPr>
        <p:txBody>
          <a:bodyPr>
            <a:normAutofit/>
          </a:bodyPr>
          <a:lstStyle/>
          <a:p>
            <a:pPr algn="l"/>
            <a:r>
              <a:rPr lang="ru-RU" sz="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Штриховка </a:t>
            </a:r>
            <a:endParaRPr lang="ru-RU" sz="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4038600" cy="363326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 rot="10800000">
            <a:off x="8172400" y="5949280"/>
            <a:ext cx="79208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Школа47\Desktop\техники\акварель\pero-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08920"/>
            <a:ext cx="2014533" cy="2890292"/>
          </a:xfrm>
          <a:prstGeom prst="rect">
            <a:avLst/>
          </a:prstGeom>
          <a:noFill/>
        </p:spPr>
      </p:pic>
      <p:pic>
        <p:nvPicPr>
          <p:cNvPr id="3075" name="Picture 3" descr="C:\Users\Школа47\Desktop\техники\акварель\images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7" y="2780928"/>
            <a:ext cx="2582313" cy="2736304"/>
          </a:xfrm>
          <a:prstGeom prst="rect">
            <a:avLst/>
          </a:prstGeom>
          <a:noFill/>
        </p:spPr>
      </p:pic>
      <p:pic>
        <p:nvPicPr>
          <p:cNvPr id="1027" name="Picture 3" descr="C:\Users\Школа47\Desktop\техники\Scan_0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924944"/>
            <a:ext cx="2998440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556792"/>
            <a:ext cx="6789440" cy="1070992"/>
          </a:xfrm>
        </p:spPr>
        <p:txBody>
          <a:bodyPr>
            <a:normAutofit/>
          </a:bodyPr>
          <a:lstStyle/>
          <a:p>
            <a:pPr algn="l"/>
            <a:r>
              <a:rPr lang="ru-RU" sz="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Аппликация</a:t>
            </a:r>
            <a:endParaRPr lang="ru-RU" sz="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4038600" cy="363326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 rot="10800000">
            <a:off x="8172400" y="5949280"/>
            <a:ext cx="79208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Школа47\Desktop\техники\акварель\images (2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0889"/>
            <a:ext cx="2880320" cy="2157460"/>
          </a:xfrm>
          <a:prstGeom prst="rect">
            <a:avLst/>
          </a:prstGeom>
          <a:noFill/>
        </p:spPr>
      </p:pic>
      <p:pic>
        <p:nvPicPr>
          <p:cNvPr id="8195" name="Picture 3" descr="C:\Users\Школа47\Desktop\техники\акварель\images (1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420888"/>
            <a:ext cx="3728986" cy="2088232"/>
          </a:xfrm>
          <a:prstGeom prst="rect">
            <a:avLst/>
          </a:prstGeom>
          <a:noFill/>
        </p:spPr>
      </p:pic>
      <p:pic>
        <p:nvPicPr>
          <p:cNvPr id="8196" name="Picture 4" descr="C:\Users\Школа47\Desktop\техники\акварель\8-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653136"/>
            <a:ext cx="2808312" cy="1930714"/>
          </a:xfrm>
          <a:prstGeom prst="rect">
            <a:avLst/>
          </a:prstGeom>
          <a:noFill/>
        </p:spPr>
      </p:pic>
      <p:pic>
        <p:nvPicPr>
          <p:cNvPr id="8197" name="Picture 5" descr="C:\Users\Школа47\Desktop\техники\акварель\a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581128"/>
            <a:ext cx="2185538" cy="19888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556792"/>
            <a:ext cx="6789440" cy="1070992"/>
          </a:xfrm>
        </p:spPr>
        <p:txBody>
          <a:bodyPr>
            <a:normAutofit/>
          </a:bodyPr>
          <a:lstStyle/>
          <a:p>
            <a:pPr algn="l"/>
            <a:r>
              <a:rPr lang="ru-RU" sz="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Оригами</a:t>
            </a:r>
            <a:endParaRPr lang="ru-RU" sz="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4038600" cy="363326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 rot="10800000">
            <a:off x="8172400" y="5949280"/>
            <a:ext cx="79208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Школа47\Desktop\техники\акварель\images (1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492896"/>
            <a:ext cx="2520280" cy="1880517"/>
          </a:xfrm>
          <a:prstGeom prst="rect">
            <a:avLst/>
          </a:prstGeom>
          <a:noFill/>
        </p:spPr>
      </p:pic>
      <p:pic>
        <p:nvPicPr>
          <p:cNvPr id="7171" name="Picture 3" descr="C:\Users\Школа47\Desktop\техники\акварель\images (1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358976"/>
            <a:ext cx="2520280" cy="2305788"/>
          </a:xfrm>
          <a:prstGeom prst="rect">
            <a:avLst/>
          </a:prstGeom>
          <a:noFill/>
        </p:spPr>
      </p:pic>
      <p:pic>
        <p:nvPicPr>
          <p:cNvPr id="7172" name="Picture 4" descr="C:\Users\Школа47\Desktop\техники\акварель\images (1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365104"/>
            <a:ext cx="2884032" cy="2160240"/>
          </a:xfrm>
          <a:prstGeom prst="rect">
            <a:avLst/>
          </a:prstGeom>
          <a:noFill/>
        </p:spPr>
      </p:pic>
      <p:pic>
        <p:nvPicPr>
          <p:cNvPr id="7173" name="Picture 5" descr="C:\Users\Школа47\Desktop\техники\акварель\images (1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2492896"/>
            <a:ext cx="2499495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556792"/>
            <a:ext cx="6789440" cy="1070992"/>
          </a:xfrm>
        </p:spPr>
        <p:txBody>
          <a:bodyPr>
            <a:normAutofit/>
          </a:bodyPr>
          <a:lstStyle/>
          <a:p>
            <a:pPr algn="l"/>
            <a:r>
              <a:rPr lang="ru-RU" sz="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Квиллинг</a:t>
            </a:r>
            <a:endParaRPr lang="ru-RU" sz="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 rot="10800000">
            <a:off x="8172400" y="5949280"/>
            <a:ext cx="79208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Школа47\Desktop\техники\акварель\images (1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92896"/>
            <a:ext cx="2143125" cy="2143125"/>
          </a:xfrm>
          <a:prstGeom prst="rect">
            <a:avLst/>
          </a:prstGeom>
          <a:noFill/>
        </p:spPr>
      </p:pic>
      <p:pic>
        <p:nvPicPr>
          <p:cNvPr id="6147" name="Picture 3" descr="C:\Users\Школа47\Desktop\техники\акварель\images (1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725144"/>
            <a:ext cx="2880320" cy="1916722"/>
          </a:xfrm>
          <a:prstGeom prst="rect">
            <a:avLst/>
          </a:prstGeom>
          <a:noFill/>
        </p:spPr>
      </p:pic>
      <p:pic>
        <p:nvPicPr>
          <p:cNvPr id="6148" name="Picture 4" descr="C:\Users\Школа47\Desktop\техники\акварель\Без названия (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492896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556792"/>
            <a:ext cx="6789440" cy="1070992"/>
          </a:xfrm>
        </p:spPr>
        <p:txBody>
          <a:bodyPr>
            <a:normAutofit/>
          </a:bodyPr>
          <a:lstStyle/>
          <a:p>
            <a:pPr algn="l"/>
            <a:r>
              <a:rPr lang="ru-RU" sz="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Объем</a:t>
            </a:r>
            <a:endParaRPr lang="ru-RU" sz="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4038600" cy="363326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 rot="10800000">
            <a:off x="8172400" y="5949280"/>
            <a:ext cx="79208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Школа47\Desktop\техники\акварель\images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564904"/>
            <a:ext cx="2952328" cy="1777526"/>
          </a:xfrm>
          <a:prstGeom prst="rect">
            <a:avLst/>
          </a:prstGeom>
          <a:noFill/>
        </p:spPr>
      </p:pic>
      <p:pic>
        <p:nvPicPr>
          <p:cNvPr id="4099" name="Picture 3" descr="C:\Users\Школа47\Desktop\техники\акварель\xCwMwWTpH24hq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780928"/>
            <a:ext cx="3456384" cy="2592288"/>
          </a:xfrm>
          <a:prstGeom prst="rect">
            <a:avLst/>
          </a:prstGeom>
          <a:noFill/>
        </p:spPr>
      </p:pic>
      <p:pic>
        <p:nvPicPr>
          <p:cNvPr id="4100" name="Picture 4" descr="C:\Users\Школа47\Desktop\техники\акварель\sibsmallbi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437112"/>
            <a:ext cx="3009123" cy="22568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556792"/>
            <a:ext cx="6789440" cy="1070992"/>
          </a:xfrm>
        </p:spPr>
        <p:txBody>
          <a:bodyPr>
            <a:normAutofit/>
          </a:bodyPr>
          <a:lstStyle/>
          <a:p>
            <a:pPr algn="l"/>
            <a:r>
              <a:rPr lang="ru-RU" sz="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Плоскость</a:t>
            </a:r>
            <a:endParaRPr lang="ru-RU" sz="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4038600" cy="363326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 rot="10800000">
            <a:off x="8172400" y="5949280"/>
            <a:ext cx="79208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Школа47\Desktop\техники\акварель\images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564904"/>
            <a:ext cx="1927578" cy="2664296"/>
          </a:xfrm>
          <a:prstGeom prst="rect">
            <a:avLst/>
          </a:prstGeom>
          <a:noFill/>
        </p:spPr>
      </p:pic>
      <p:pic>
        <p:nvPicPr>
          <p:cNvPr id="5123" name="Picture 3" descr="C:\Users\Школа47\Desktop\техники\акварель\images (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564904"/>
            <a:ext cx="2459210" cy="2736304"/>
          </a:xfrm>
          <a:prstGeom prst="rect">
            <a:avLst/>
          </a:prstGeom>
          <a:noFill/>
        </p:spPr>
      </p:pic>
      <p:pic>
        <p:nvPicPr>
          <p:cNvPr id="5124" name="Picture 4" descr="C:\Users\Школа47\Desktop\техники\акварель\Без названия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564904"/>
            <a:ext cx="2628929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кола47\Desktop\техники\акварель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80928"/>
            <a:ext cx="5119992" cy="38350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772816"/>
            <a:ext cx="3405064" cy="1008112"/>
          </a:xfrm>
        </p:spPr>
        <p:txBody>
          <a:bodyPr>
            <a:normAutofit/>
          </a:bodyPr>
          <a:lstStyle/>
          <a:p>
            <a:r>
              <a:rPr lang="ru-RU" sz="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Гуашь </a:t>
            </a:r>
            <a:endParaRPr lang="ru-RU" sz="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2924944"/>
            <a:ext cx="4392488" cy="32012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000" dirty="0" smtClean="0">
                <a:hlinkClick r:id="rId3" action="ppaction://hlinksldjump"/>
              </a:rPr>
              <a:t>Панно</a:t>
            </a:r>
            <a:endParaRPr lang="ru-RU" sz="5000" dirty="0" smtClean="0"/>
          </a:p>
          <a:p>
            <a:pPr>
              <a:buNone/>
            </a:pPr>
            <a:r>
              <a:rPr lang="ru-RU" sz="5000" dirty="0" smtClean="0">
                <a:hlinkClick r:id="rId4" action="ppaction://hlinksldjump"/>
              </a:rPr>
              <a:t>Монотипия</a:t>
            </a:r>
            <a:endParaRPr lang="ru-RU" sz="5000" dirty="0" smtClean="0"/>
          </a:p>
          <a:p>
            <a:pPr>
              <a:buNone/>
            </a:pPr>
            <a:r>
              <a:rPr lang="ru-RU" sz="5000" dirty="0" smtClean="0">
                <a:hlinkClick r:id="rId5" action="ppaction://hlinksldjump"/>
              </a:rPr>
              <a:t>Штамповка</a:t>
            </a:r>
            <a:endParaRPr lang="ru-RU" sz="5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трелка вправо 5">
            <a:hlinkClick r:id="rId6" action="ppaction://hlinksldjump"/>
          </p:cNvPr>
          <p:cNvSpPr/>
          <p:nvPr/>
        </p:nvSpPr>
        <p:spPr>
          <a:xfrm rot="10800000">
            <a:off x="7884368" y="6209928"/>
            <a:ext cx="79208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Школа47\Desktop\техники\акварель\images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2923" y="3284984"/>
            <a:ext cx="5561077" cy="33704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772816"/>
            <a:ext cx="7005464" cy="1070992"/>
          </a:xfrm>
        </p:spPr>
        <p:txBody>
          <a:bodyPr>
            <a:normAutofit/>
          </a:bodyPr>
          <a:lstStyle/>
          <a:p>
            <a:pPr algn="l"/>
            <a:r>
              <a:rPr lang="ru-RU" sz="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Акварель</a:t>
            </a:r>
            <a:endParaRPr lang="ru-RU" sz="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780928"/>
            <a:ext cx="6840760" cy="3672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000" dirty="0" smtClean="0">
                <a:hlinkClick r:id="rId3" action="ppaction://hlinksldjump"/>
              </a:rPr>
              <a:t>По сырому</a:t>
            </a:r>
            <a:endParaRPr lang="ru-RU" sz="5000" dirty="0" smtClean="0"/>
          </a:p>
          <a:p>
            <a:pPr>
              <a:buNone/>
            </a:pPr>
            <a:r>
              <a:rPr lang="ru-RU" sz="5000" dirty="0" smtClean="0">
                <a:hlinkClick r:id="rId4" action="ppaction://hlinksldjump"/>
              </a:rPr>
              <a:t>Ладошки</a:t>
            </a:r>
            <a:endParaRPr lang="ru-RU" sz="5000" dirty="0" smtClean="0"/>
          </a:p>
          <a:p>
            <a:pPr>
              <a:buNone/>
            </a:pPr>
            <a:r>
              <a:rPr lang="ru-RU" sz="5000" dirty="0" smtClean="0">
                <a:hlinkClick r:id="rId5" action="ppaction://hlinksldjump"/>
              </a:rPr>
              <a:t>Заливка</a:t>
            </a:r>
            <a:endParaRPr lang="ru-RU" sz="5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трелка вправо 5">
            <a:hlinkClick r:id="rId6" action="ppaction://hlinksldjump"/>
          </p:cNvPr>
          <p:cNvSpPr/>
          <p:nvPr/>
        </p:nvSpPr>
        <p:spPr>
          <a:xfrm rot="10800000">
            <a:off x="8100392" y="5949280"/>
            <a:ext cx="79208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Школа47\Desktop\техники\акварель\images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492895"/>
            <a:ext cx="5040560" cy="50405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556792"/>
            <a:ext cx="8013576" cy="1070992"/>
          </a:xfrm>
        </p:spPr>
        <p:txBody>
          <a:bodyPr>
            <a:normAutofit/>
          </a:bodyPr>
          <a:lstStyle/>
          <a:p>
            <a:pPr algn="l"/>
            <a:r>
              <a:rPr lang="ru-RU" sz="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Фломастеры</a:t>
            </a:r>
            <a:endParaRPr lang="ru-RU" sz="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4038600" cy="3633267"/>
          </a:xfrm>
        </p:spPr>
        <p:txBody>
          <a:bodyPr/>
          <a:lstStyle/>
          <a:p>
            <a:pPr>
              <a:buNone/>
            </a:pPr>
            <a:r>
              <a:rPr lang="ru-RU" sz="5000" dirty="0" smtClean="0">
                <a:hlinkClick r:id="rId3" action="ppaction://hlinksldjump"/>
              </a:rPr>
              <a:t>Графика </a:t>
            </a:r>
            <a:endParaRPr lang="ru-RU" sz="5000" dirty="0" smtClean="0"/>
          </a:p>
          <a:p>
            <a:pPr>
              <a:buNone/>
            </a:pPr>
            <a:r>
              <a:rPr lang="ru-RU" sz="5000" dirty="0" smtClean="0">
                <a:hlinkClick r:id="rId4" action="ppaction://hlinksldjump"/>
              </a:rPr>
              <a:t>Орнаменты</a:t>
            </a:r>
            <a:endParaRPr lang="ru-RU" sz="5000" dirty="0" smtClean="0"/>
          </a:p>
          <a:p>
            <a:pPr>
              <a:buNone/>
            </a:pPr>
            <a:r>
              <a:rPr lang="ru-RU" sz="5000" dirty="0" smtClean="0">
                <a:hlinkClick r:id="rId5" action="ppaction://hlinksldjump"/>
              </a:rPr>
              <a:t>Шрифты</a:t>
            </a:r>
            <a:endParaRPr lang="ru-RU" sz="5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трелка вправо 5">
            <a:hlinkClick r:id="rId6" action="ppaction://hlinksldjump"/>
          </p:cNvPr>
          <p:cNvSpPr/>
          <p:nvPr/>
        </p:nvSpPr>
        <p:spPr>
          <a:xfrm rot="10800000">
            <a:off x="8172400" y="5949280"/>
            <a:ext cx="79208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556792"/>
            <a:ext cx="7221488" cy="1296144"/>
          </a:xfrm>
        </p:spPr>
        <p:txBody>
          <a:bodyPr>
            <a:normAutofit/>
          </a:bodyPr>
          <a:lstStyle/>
          <a:p>
            <a:pPr algn="l"/>
            <a:r>
              <a:rPr lang="ru-RU" sz="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Карандаши</a:t>
            </a:r>
            <a:endParaRPr lang="ru-RU" sz="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636912"/>
            <a:ext cx="4244280" cy="3489251"/>
          </a:xfrm>
        </p:spPr>
        <p:txBody>
          <a:bodyPr/>
          <a:lstStyle/>
          <a:p>
            <a:pPr>
              <a:buNone/>
            </a:pPr>
            <a:r>
              <a:rPr lang="ru-RU" sz="5000" dirty="0" smtClean="0">
                <a:hlinkClick r:id="rId2" action="ppaction://hlinksldjump"/>
              </a:rPr>
              <a:t>Графика</a:t>
            </a:r>
            <a:endParaRPr lang="ru-RU" sz="5000" dirty="0" smtClean="0"/>
          </a:p>
          <a:p>
            <a:pPr>
              <a:buNone/>
            </a:pPr>
            <a:r>
              <a:rPr lang="ru-RU" sz="5000" dirty="0" smtClean="0">
                <a:hlinkClick r:id="rId3" action="ppaction://hlinksldjump"/>
              </a:rPr>
              <a:t>Узор</a:t>
            </a:r>
            <a:endParaRPr lang="ru-RU" sz="5000" dirty="0" smtClean="0"/>
          </a:p>
          <a:p>
            <a:pPr>
              <a:buNone/>
            </a:pPr>
            <a:r>
              <a:rPr lang="ru-RU" sz="5000" dirty="0" smtClean="0">
                <a:hlinkClick r:id="rId4" action="ppaction://hlinksldjump"/>
              </a:rPr>
              <a:t>Штриховка</a:t>
            </a:r>
            <a:endParaRPr lang="ru-RU" sz="5000" dirty="0" smtClean="0"/>
          </a:p>
          <a:p>
            <a:pPr>
              <a:buNone/>
            </a:pPr>
            <a:endParaRPr lang="ru-RU" sz="5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Школа47\Desktop\техники\акварель\images (6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2812" y="3140968"/>
            <a:ext cx="5545836" cy="3456383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6" action="ppaction://hlinksldjump"/>
          </p:cNvPr>
          <p:cNvSpPr/>
          <p:nvPr/>
        </p:nvSpPr>
        <p:spPr>
          <a:xfrm rot="10800000">
            <a:off x="8172400" y="5949280"/>
            <a:ext cx="79208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556792"/>
            <a:ext cx="7005464" cy="1070992"/>
          </a:xfrm>
        </p:spPr>
        <p:txBody>
          <a:bodyPr>
            <a:normAutofit/>
          </a:bodyPr>
          <a:lstStyle/>
          <a:p>
            <a:pPr algn="l"/>
            <a:r>
              <a:rPr lang="ru-RU" sz="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Бумага</a:t>
            </a:r>
            <a:endParaRPr lang="ru-RU" sz="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36912"/>
            <a:ext cx="4038600" cy="34892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000" dirty="0" smtClean="0">
                <a:hlinkClick r:id="rId2" action="ppaction://hlinksldjump"/>
              </a:rPr>
              <a:t>Аппликация</a:t>
            </a:r>
            <a:endParaRPr lang="ru-RU" sz="5000" dirty="0" smtClean="0"/>
          </a:p>
          <a:p>
            <a:pPr>
              <a:buNone/>
            </a:pPr>
            <a:r>
              <a:rPr lang="ru-RU" sz="5000" dirty="0" smtClean="0">
                <a:hlinkClick r:id="rId3" action="ppaction://hlinksldjump"/>
              </a:rPr>
              <a:t>Оригами</a:t>
            </a:r>
            <a:endParaRPr lang="ru-RU" sz="5000" dirty="0" smtClean="0"/>
          </a:p>
          <a:p>
            <a:pPr>
              <a:buNone/>
            </a:pPr>
            <a:r>
              <a:rPr lang="ru-RU" sz="5000" dirty="0" err="1" smtClean="0">
                <a:hlinkClick r:id="rId4" action="ppaction://hlinksldjump"/>
              </a:rPr>
              <a:t>Квиллинг</a:t>
            </a:r>
            <a:endParaRPr lang="ru-RU" sz="5000" dirty="0" smtClean="0"/>
          </a:p>
          <a:p>
            <a:pPr>
              <a:buNone/>
            </a:pPr>
            <a:endParaRPr lang="ru-RU" sz="5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Школа47\Desktop\техники\акварель\images (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420888"/>
            <a:ext cx="4176463" cy="4176463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6" action="ppaction://hlinksldjump"/>
          </p:cNvPr>
          <p:cNvSpPr/>
          <p:nvPr/>
        </p:nvSpPr>
        <p:spPr>
          <a:xfrm rot="10800000">
            <a:off x="8172400" y="5949280"/>
            <a:ext cx="79208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556792"/>
            <a:ext cx="6789440" cy="1070992"/>
          </a:xfrm>
        </p:spPr>
        <p:txBody>
          <a:bodyPr>
            <a:normAutofit/>
          </a:bodyPr>
          <a:lstStyle/>
          <a:p>
            <a:pPr algn="l"/>
            <a:r>
              <a:rPr lang="ru-RU" sz="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Пластилин</a:t>
            </a:r>
            <a:endParaRPr lang="ru-RU" sz="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4038600" cy="3633267"/>
          </a:xfrm>
        </p:spPr>
        <p:txBody>
          <a:bodyPr/>
          <a:lstStyle/>
          <a:p>
            <a:pPr>
              <a:buNone/>
            </a:pPr>
            <a:r>
              <a:rPr lang="ru-RU" sz="5000" dirty="0" smtClean="0">
                <a:hlinkClick r:id="rId2" action="ppaction://hlinksldjump"/>
              </a:rPr>
              <a:t>Объем</a:t>
            </a:r>
            <a:endParaRPr lang="ru-RU" sz="5000" dirty="0" smtClean="0"/>
          </a:p>
          <a:p>
            <a:pPr>
              <a:buNone/>
            </a:pPr>
            <a:r>
              <a:rPr lang="ru-RU" sz="5000" dirty="0" smtClean="0">
                <a:hlinkClick r:id="rId3" action="ppaction://hlinksldjump"/>
              </a:rPr>
              <a:t>Плоскость</a:t>
            </a:r>
            <a:endParaRPr lang="ru-RU" sz="5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C:\Users\Школа47\Desktop\техники\акварель\images (5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284984"/>
            <a:ext cx="5104304" cy="3384376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 rot="10800000">
            <a:off x="8172400" y="5949280"/>
            <a:ext cx="79208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301608" cy="1070992"/>
          </a:xfrm>
        </p:spPr>
        <p:txBody>
          <a:bodyPr>
            <a:normAutofit/>
          </a:bodyPr>
          <a:lstStyle/>
          <a:p>
            <a:pPr algn="l"/>
            <a:r>
              <a:rPr lang="ru-RU" sz="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Панно</a:t>
            </a:r>
            <a:endParaRPr lang="ru-RU" sz="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4038600" cy="363326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" name="Picture 7" descr="C:\Users\Школа47\Desktop\техники\акварель\images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9" y="2420888"/>
            <a:ext cx="2808312" cy="1945015"/>
          </a:xfrm>
          <a:prstGeom prst="rect">
            <a:avLst/>
          </a:prstGeom>
          <a:noFill/>
        </p:spPr>
      </p:pic>
      <p:pic>
        <p:nvPicPr>
          <p:cNvPr id="8195" name="Picture 3" descr="C:\Users\Школа47\Desktop\техники\акварель\427332_img_20181130_162130_h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0792" y="2420888"/>
            <a:ext cx="2775623" cy="1944216"/>
          </a:xfrm>
          <a:prstGeom prst="rect">
            <a:avLst/>
          </a:prstGeom>
          <a:noFill/>
        </p:spPr>
      </p:pic>
      <p:pic>
        <p:nvPicPr>
          <p:cNvPr id="8196" name="Picture 4" descr="C:\Users\Школа47\Desktop\техники\акварель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509120"/>
            <a:ext cx="2691763" cy="2016224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 rot="10800000">
            <a:off x="8172400" y="5949280"/>
            <a:ext cx="79208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Школа47\Desktop\техники\акварель\442180_51807923_2080688515345521_4378468100253679616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444036"/>
            <a:ext cx="2448272" cy="221286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51</Words>
  <Application>Microsoft Office PowerPoint</Application>
  <PresentationFormat>Экран (4:3)</PresentationFormat>
  <Paragraphs>71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ЭЛЕКТРОННАЯ ЛАБОРАТОРИЯ «ВСЕ ЦВЕТА РАДУГИ» Автор: Бусарева Э.Р.</vt:lpstr>
      <vt:lpstr>                     Гуашь                                                              Акварель  Фломастеры      </vt:lpstr>
      <vt:lpstr>Гуашь </vt:lpstr>
      <vt:lpstr>Акварель</vt:lpstr>
      <vt:lpstr>Фломастеры</vt:lpstr>
      <vt:lpstr>Карандаши</vt:lpstr>
      <vt:lpstr>Бумага</vt:lpstr>
      <vt:lpstr>Пластилин</vt:lpstr>
      <vt:lpstr>                          Панно</vt:lpstr>
      <vt:lpstr>      Монотипия</vt:lpstr>
      <vt:lpstr>Штамповка</vt:lpstr>
      <vt:lpstr>По сырому</vt:lpstr>
      <vt:lpstr>Ладошки</vt:lpstr>
      <vt:lpstr>Заливка</vt:lpstr>
      <vt:lpstr>Графика</vt:lpstr>
      <vt:lpstr>Орнаменты</vt:lpstr>
      <vt:lpstr>Шрифты</vt:lpstr>
      <vt:lpstr>Графика</vt:lpstr>
      <vt:lpstr>Узор</vt:lpstr>
      <vt:lpstr>Штриховка </vt:lpstr>
      <vt:lpstr>Аппликация</vt:lpstr>
      <vt:lpstr>Оригами</vt:lpstr>
      <vt:lpstr>Квиллинг</vt:lpstr>
      <vt:lpstr>Объем</vt:lpstr>
      <vt:lpstr>Плоскость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ЭЛЕКТРОННАЯ ЛАБОРАТОРИЯ «ВСЕ ЦВЕТА РАДУГИ» </dc:title>
  <dc:creator>Школа47</dc:creator>
  <cp:lastModifiedBy>Школа47</cp:lastModifiedBy>
  <cp:revision>64</cp:revision>
  <dcterms:created xsi:type="dcterms:W3CDTF">2019-02-06T17:28:33Z</dcterms:created>
  <dcterms:modified xsi:type="dcterms:W3CDTF">2019-02-12T18:08:44Z</dcterms:modified>
</cp:coreProperties>
</file>